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media/media1.gif" ContentType="video/unknown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9" r:id="rId3"/>
    <p:sldId id="256" r:id="rId4"/>
    <p:sldId id="257" r:id="rId5"/>
    <p:sldId id="260" r:id="rId6"/>
    <p:sldId id="258" r:id="rId7"/>
    <p:sldId id="259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81C"/>
    <a:srgbClr val="D1FBDB"/>
    <a:srgbClr val="EA0000"/>
    <a:srgbClr val="D9F7CD"/>
    <a:srgbClr val="AFEE96"/>
    <a:srgbClr val="8AF6A4"/>
    <a:srgbClr val="A8E0F2"/>
    <a:srgbClr val="A7D6E3"/>
    <a:srgbClr val="FFB84F"/>
    <a:srgbClr val="AAF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0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E509-57FD-4743-BF12-9572F6AFC42A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F166-5811-4D0A-9930-72A96574DD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8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F166-5811-4D0A-9930-72A96574DD8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15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9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7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7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2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6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0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6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57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00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FE44-D3FA-4B6D-988C-739AF1758297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CC10-2D24-45D5-8658-EC959F860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8.wav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14.jpg"/><Relationship Id="rId4" Type="http://schemas.openxmlformats.org/officeDocument/2006/relationships/audio" Target="../media/audio9.wav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audio11.wav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10" Type="http://schemas.openxmlformats.org/officeDocument/2006/relationships/image" Target="../media/image18.jpeg"/><Relationship Id="rId4" Type="http://schemas.openxmlformats.org/officeDocument/2006/relationships/audio" Target="../media/audio8.wav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6"/>
          </a:xfrm>
        </p:spPr>
      </p:pic>
      <p:sp>
        <p:nvSpPr>
          <p:cNvPr id="6" name="CasellaDiTesto 5"/>
          <p:cNvSpPr txBox="1"/>
          <p:nvPr/>
        </p:nvSpPr>
        <p:spPr>
          <a:xfrm>
            <a:off x="323528" y="2060848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bg1"/>
                </a:solidFill>
                <a:latin typeface="Comic Sans MS" pitchFamily="66" charset="0"/>
              </a:rPr>
              <a:t>LA RISORSA FORMATIVA DEL GIOCO INTELLIGENTE</a:t>
            </a:r>
          </a:p>
          <a:p>
            <a:endParaRPr lang="it-IT" sz="2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it-IT" sz="2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it-IT" sz="2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sz="2400" b="1" i="1" dirty="0" smtClean="0">
                <a:solidFill>
                  <a:schemeClr val="bg1"/>
                </a:solidFill>
                <a:latin typeface="Comic Sans MS" pitchFamily="66" charset="0"/>
              </a:rPr>
              <a:t>Nome gruppo di lavoro: Alla Scoperta della Fantasia</a:t>
            </a:r>
          </a:p>
          <a:p>
            <a:endParaRPr lang="it-IT" sz="2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sz="2800" b="1" i="1" dirty="0" smtClean="0">
                <a:solidFill>
                  <a:schemeClr val="bg1"/>
                </a:solidFill>
                <a:latin typeface="Comic Sans MS" pitchFamily="66" charset="0"/>
              </a:rPr>
              <a:t>Manuela Lubrano Lavadera       111004517</a:t>
            </a:r>
          </a:p>
          <a:p>
            <a:r>
              <a:rPr lang="it-IT" sz="2800" b="1" i="1" dirty="0" smtClean="0">
                <a:solidFill>
                  <a:schemeClr val="bg1"/>
                </a:solidFill>
                <a:latin typeface="Comic Sans MS" pitchFamily="66" charset="0"/>
              </a:rPr>
              <a:t>Arianna Papa                      111004199</a:t>
            </a:r>
          </a:p>
          <a:p>
            <a:r>
              <a:rPr lang="it-IT" sz="2800" b="1" i="1" dirty="0" smtClean="0">
                <a:solidFill>
                  <a:schemeClr val="bg1"/>
                </a:solidFill>
                <a:latin typeface="Comic Sans MS" pitchFamily="66" charset="0"/>
              </a:rPr>
              <a:t>Marcella </a:t>
            </a:r>
            <a:r>
              <a:rPr lang="it-IT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Vittozzi</a:t>
            </a:r>
            <a:r>
              <a:rPr lang="it-IT" sz="2800" b="1" i="1" dirty="0" smtClean="0">
                <a:solidFill>
                  <a:schemeClr val="bg1"/>
                </a:solidFill>
                <a:latin typeface="Comic Sans MS" pitchFamily="66" charset="0"/>
              </a:rPr>
              <a:t>                 111004228</a:t>
            </a:r>
            <a:endParaRPr lang="it-IT" sz="28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7"/>
    </mc:Choice>
    <mc:Fallback xmlns="">
      <p:transition spd="slow" advTm="77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omic Sans MS" pitchFamily="66" charset="0"/>
              </a:rPr>
              <a:t>Stampate e ritagliate queste immagini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8280920" cy="5419506"/>
          </a:xfrm>
        </p:spPr>
      </p:pic>
    </p:spTree>
    <p:extLst>
      <p:ext uri="{BB962C8B-B14F-4D97-AF65-F5344CB8AC3E}">
        <p14:creationId xmlns:p14="http://schemas.microsoft.com/office/powerpoint/2010/main" val="3382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"/>
    </mc:Choice>
    <mc:Fallback xmlns="">
      <p:transition spd="slow" advTm="42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omic Sans MS" pitchFamily="66" charset="0"/>
              </a:rPr>
              <a:t>Stampate e ritagliate queste immagini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5905"/>
            <a:ext cx="8064896" cy="5400600"/>
          </a:xfrm>
        </p:spPr>
      </p:pic>
    </p:spTree>
    <p:extLst>
      <p:ext uri="{BB962C8B-B14F-4D97-AF65-F5344CB8AC3E}">
        <p14:creationId xmlns:p14="http://schemas.microsoft.com/office/powerpoint/2010/main" val="23946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"/>
    </mc:Choice>
    <mc:Fallback xmlns="">
      <p:transition spd="slow" advTm="53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584551" cy="4525963"/>
          </a:xfrm>
        </p:spPr>
      </p:pic>
      <p:sp>
        <p:nvSpPr>
          <p:cNvPr id="5" name="Fumetto 2 4"/>
          <p:cNvSpPr/>
          <p:nvPr/>
        </p:nvSpPr>
        <p:spPr>
          <a:xfrm>
            <a:off x="3923928" y="116632"/>
            <a:ext cx="5112568" cy="2808312"/>
          </a:xfrm>
          <a:prstGeom prst="wedgeRoundRectCallout">
            <a:avLst>
              <a:gd name="adj1" fmla="val -32215"/>
              <a:gd name="adj2" fmla="val 684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EA0000"/>
                </a:solidFill>
                <a:latin typeface="Comic Sans MS" pitchFamily="66" charset="0"/>
              </a:rPr>
              <a:t>RIUTILIZZARE:</a:t>
            </a:r>
          </a:p>
          <a:p>
            <a:pPr algn="ctr"/>
            <a:r>
              <a:rPr lang="it-IT" sz="2800" b="1" dirty="0" smtClean="0">
                <a:solidFill>
                  <a:srgbClr val="EA0000"/>
                </a:solidFill>
                <a:latin typeface="Comic Sans MS" pitchFamily="66" charset="0"/>
              </a:rPr>
              <a:t>Sapete che vetro, carta, plastica, alluminio possono essere riutilizzati per costruire nuovi oggetti?</a:t>
            </a:r>
            <a:endParaRPr lang="it-IT" sz="2800" b="1" dirty="0">
              <a:solidFill>
                <a:srgbClr val="EA0000"/>
              </a:solidFill>
              <a:latin typeface="Comic Sans MS" pitchFamily="66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5580112" y="4365104"/>
            <a:ext cx="3312368" cy="1944216"/>
          </a:xfrm>
          <a:prstGeom prst="wedgeRoundRectCallout">
            <a:avLst>
              <a:gd name="adj1" fmla="val -76044"/>
              <a:gd name="adj2" fmla="val 3542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EA0000"/>
                </a:solidFill>
                <a:latin typeface="Comic Sans MS" pitchFamily="66" charset="0"/>
              </a:rPr>
              <a:t>Vediamo insieme cosa si </a:t>
            </a:r>
            <a:r>
              <a:rPr lang="it-IT" sz="2800" b="1" smtClean="0">
                <a:solidFill>
                  <a:srgbClr val="EA0000"/>
                </a:solidFill>
                <a:latin typeface="Comic Sans MS" pitchFamily="66" charset="0"/>
              </a:rPr>
              <a:t>può creare…</a:t>
            </a:r>
            <a:endParaRPr lang="it-IT" sz="2800" b="1" dirty="0">
              <a:solidFill>
                <a:srgbClr val="EA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1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3"/>
    </mc:Choice>
    <mc:Fallback xmlns="">
      <p:transition spd="slow" advTm="9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_Jumping-Mike_Koenig-989896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_Jumping-Mike_Koenig-989896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o_Jumping-Mike_Koenig-989896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-9430"/>
            <a:ext cx="4572000" cy="342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41" y="3387134"/>
            <a:ext cx="4596616" cy="36050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3" y="3377828"/>
            <a:ext cx="4635027" cy="34801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07557" cy="3717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8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6"/>
    </mc:Choice>
    <mc:Fallback xmlns="">
      <p:transition spd="slow" advTm="1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rTwang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99992" cy="337499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89" y="10197"/>
            <a:ext cx="4899394" cy="33569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5"/>
            <a:ext cx="5618728" cy="35730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5"/>
            <a:ext cx="4333680" cy="3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3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8"/>
    </mc:Choice>
    <mc:Fallback xmlns="">
      <p:transition spd="slow" advTm="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rio_Jumping-Mike_Koenig-989896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3528" y="3501008"/>
            <a:ext cx="4902968" cy="2448272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Comic Sans MS" pitchFamily="66" charset="0"/>
              </a:rPr>
              <a:t>Se ci riuscirete, riceverete </a:t>
            </a:r>
            <a:r>
              <a:rPr lang="it-IT" sz="3600" b="1" dirty="0" smtClean="0">
                <a:latin typeface="Comic Sans MS" pitchFamily="66" charset="0"/>
              </a:rPr>
              <a:t>un fantastico </a:t>
            </a:r>
            <a:r>
              <a:rPr lang="it-IT" sz="3600" b="1" dirty="0" smtClean="0">
                <a:latin typeface="Comic Sans MS" pitchFamily="66" charset="0"/>
              </a:rPr>
              <a:t>attestato</a:t>
            </a:r>
            <a:r>
              <a:rPr lang="it-IT" sz="3600" b="1" dirty="0" smtClean="0">
                <a:latin typeface="Comic Sans MS" pitchFamily="66" charset="0"/>
              </a:rPr>
              <a:t>!</a:t>
            </a:r>
            <a:br>
              <a:rPr lang="it-IT" sz="36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Clicca.</a:t>
            </a:r>
            <a:endParaRPr lang="it-IT" sz="36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30425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400" dirty="0" smtClean="0">
                <a:latin typeface="Comic Sans MS" pitchFamily="66" charset="0"/>
              </a:rPr>
              <a:t>Sarete in grado di diventare i numeri 1 in ecologia, riciclo e rispetto dell’ambiente?</a:t>
            </a:r>
            <a:endParaRPr lang="it-IT" sz="4400" dirty="0">
              <a:latin typeface="Comic Sans MS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3810000" cy="368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4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4"/>
    </mc:Choice>
    <mc:Fallback xmlns=""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281C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853851" cy="6624736"/>
          </a:xfrm>
        </p:spPr>
      </p:pic>
    </p:spTree>
    <p:extLst>
      <p:ext uri="{BB962C8B-B14F-4D97-AF65-F5344CB8AC3E}">
        <p14:creationId xmlns:p14="http://schemas.microsoft.com/office/powerpoint/2010/main" val="520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2"/>
    </mc:Choice>
    <mc:Fallback xmlns="">
      <p:transition spd="slow" advTm="1105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phy (1)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0165" y="510108"/>
            <a:ext cx="4083670" cy="5850526"/>
          </a:xfrm>
        </p:spPr>
      </p:pic>
      <p:pic>
        <p:nvPicPr>
          <p:cNvPr id="7" name="Guardiani della Galassia -- Baby Groot - Clip dal film - HD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5517232"/>
            <a:ext cx="609600" cy="6096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Ciao!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4"/>
    </mc:Choice>
    <mc:Fallback xmlns="">
      <p:transition spd="slow" advTm="22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playEvt time="1001" objId="4"/>
        <p14:playEvt time="4031" objId="4"/>
        <p14:playEvt time="7062" objId="4"/>
        <p14:playEvt time="10100" objId="4"/>
        <p14:playEvt time="13125" objId="4"/>
        <p14:playEvt time="16155" objId="4"/>
        <p14:playEvt time="19186" objId="4"/>
        <p14:playEvt time="22226" objId="4"/>
        <p14:stopEvt time="22964" objId="4"/>
        <p14:stopEvt time="22964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In questo laboratorio i bambini imparano a costruire diversi oggetti utilizzando materiali di riciclo o di scarto domestico. L’obiettivo, inoltre, è quello di sensibilizzare i più piccoli al tema del riciclo e del rispetto ambientale attraverso l’utilizzo di giochi istruttivi che possano mettere alla prova la loro intelligenza e la loro creatività.</a:t>
            </a:r>
            <a:endParaRPr lang="it-IT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6"/>
          </a:xfrm>
        </p:spPr>
      </p:pic>
    </p:spTree>
    <p:extLst>
      <p:ext uri="{BB962C8B-B14F-4D97-AF65-F5344CB8AC3E}">
        <p14:creationId xmlns:p14="http://schemas.microsoft.com/office/powerpoint/2010/main" val="19546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9"/>
    </mc:Choice>
    <mc:Fallback xmlns="">
      <p:transition spd="slow" advTm="161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2 6"/>
          <p:cNvSpPr/>
          <p:nvPr/>
        </p:nvSpPr>
        <p:spPr>
          <a:xfrm>
            <a:off x="6084168" y="3789040"/>
            <a:ext cx="3058228" cy="2952328"/>
          </a:xfrm>
          <a:prstGeom prst="wedgeRoundRectCallout">
            <a:avLst>
              <a:gd name="adj1" fmla="val -67271"/>
              <a:gd name="adj2" fmla="val -137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accent3"/>
                </a:solidFill>
                <a:latin typeface="Comic Sans MS" pitchFamily="66" charset="0"/>
              </a:rPr>
              <a:t>Mi chiamo </a:t>
            </a:r>
            <a:r>
              <a:rPr lang="it-IT" sz="3200" b="1" dirty="0" err="1" smtClean="0">
                <a:solidFill>
                  <a:schemeClr val="accent3"/>
                </a:solidFill>
                <a:latin typeface="Comic Sans MS" pitchFamily="66" charset="0"/>
              </a:rPr>
              <a:t>Eral</a:t>
            </a:r>
            <a:r>
              <a:rPr lang="it-IT" sz="3200" b="1" dirty="0" smtClean="0">
                <a:solidFill>
                  <a:schemeClr val="accent3"/>
                </a:solidFill>
                <a:latin typeface="Comic Sans MS" pitchFamily="66" charset="0"/>
              </a:rPr>
              <a:t> e oggi vi mostrerò come fare a rispettare l’ambiente… </a:t>
            </a:r>
            <a:endParaRPr lang="it-IT" sz="32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0" y="4077072"/>
            <a:ext cx="2987823" cy="1656184"/>
          </a:xfrm>
          <a:prstGeom prst="wedgeRoundRectCallout">
            <a:avLst>
              <a:gd name="adj1" fmla="val 68578"/>
              <a:gd name="adj2" fmla="val -111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3"/>
                </a:solidFill>
                <a:latin typeface="Comic Sans MS" pitchFamily="66" charset="0"/>
              </a:rPr>
              <a:t>SALVE BAMBINI!</a:t>
            </a:r>
            <a:endParaRPr lang="it-IT" sz="40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6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7"/>
    </mc:Choice>
    <mc:Fallback xmlns="">
      <p:transition spd="slow" advTm="7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19336" y="332656"/>
            <a:ext cx="5244752" cy="16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Comic Sans MS" pitchFamily="66" charset="0"/>
              </a:rPr>
              <a:t>Il rispetto dell’ambiente e delle sue risorse è troppo importante…</a:t>
            </a:r>
            <a:endParaRPr lang="it-IT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364088" y="980728"/>
            <a:ext cx="37799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Comic Sans MS" pitchFamily="66" charset="0"/>
              </a:rPr>
              <a:t>NON TRASCURATELO!</a:t>
            </a:r>
            <a:endParaRPr lang="it-IT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0F2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5715000" cy="4476750"/>
          </a:xfrm>
        </p:spPr>
      </p:pic>
      <p:sp>
        <p:nvSpPr>
          <p:cNvPr id="8" name="Fumetto 2 7"/>
          <p:cNvSpPr/>
          <p:nvPr/>
        </p:nvSpPr>
        <p:spPr>
          <a:xfrm>
            <a:off x="5004048" y="1124744"/>
            <a:ext cx="3888432" cy="2376264"/>
          </a:xfrm>
          <a:prstGeom prst="wedgeRoundRectCallout">
            <a:avLst>
              <a:gd name="adj1" fmla="val -48981"/>
              <a:gd name="adj2" fmla="val 778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Comic Sans MS" pitchFamily="66" charset="0"/>
              </a:rPr>
              <a:t>GIOCHIAMO INSIEME!</a:t>
            </a:r>
            <a:endParaRPr lang="it-IT" sz="4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1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Provate a trovare le differenze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32848" cy="5472608"/>
          </a:xfrm>
        </p:spPr>
      </p:pic>
    </p:spTree>
    <p:extLst>
      <p:ext uri="{BB962C8B-B14F-4D97-AF65-F5344CB8AC3E}">
        <p14:creationId xmlns:p14="http://schemas.microsoft.com/office/powerpoint/2010/main" val="28028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 qui invece?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57560" cy="5473052"/>
          </a:xfrm>
        </p:spPr>
      </p:pic>
    </p:spTree>
    <p:extLst>
      <p:ext uri="{BB962C8B-B14F-4D97-AF65-F5344CB8AC3E}">
        <p14:creationId xmlns:p14="http://schemas.microsoft.com/office/powerpoint/2010/main" val="19610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4"/>
    </mc:Choice>
    <mc:Fallback xmlns="">
      <p:transition spd="slow" advTm="111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11" y="2271134"/>
            <a:ext cx="3627713" cy="4208148"/>
          </a:xfrm>
        </p:spPr>
      </p:pic>
      <p:sp>
        <p:nvSpPr>
          <p:cNvPr id="5" name="Fumetto 2 4"/>
          <p:cNvSpPr/>
          <p:nvPr/>
        </p:nvSpPr>
        <p:spPr>
          <a:xfrm>
            <a:off x="179512" y="188640"/>
            <a:ext cx="4968552" cy="4176464"/>
          </a:xfrm>
          <a:prstGeom prst="wedgeRoundRectCallout">
            <a:avLst>
              <a:gd name="adj1" fmla="val 55570"/>
              <a:gd name="adj2" fmla="val 41601"/>
              <a:gd name="adj3" fmla="val 16667"/>
            </a:avLst>
          </a:prstGeom>
          <a:solidFill>
            <a:srgbClr val="D9F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RICICLARE: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Sapete che con un piccolo gesto da parte di tutti si può rispettare la natura ed eliminare parte dell’inquinamento?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2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5"/>
    </mc:Choice>
    <mc:Fallback xmlns="">
      <p:transition spd="slow" advTm="6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659">
            <a:off x="-672660" y="806159"/>
            <a:ext cx="2381250" cy="2762250"/>
          </a:xfrm>
        </p:spPr>
      </p:pic>
      <p:sp>
        <p:nvSpPr>
          <p:cNvPr id="5" name="Fumetto 2 4"/>
          <p:cNvSpPr/>
          <p:nvPr/>
        </p:nvSpPr>
        <p:spPr>
          <a:xfrm>
            <a:off x="2987824" y="620688"/>
            <a:ext cx="4320480" cy="2664296"/>
          </a:xfrm>
          <a:prstGeom prst="wedgeRoundRectCallout">
            <a:avLst>
              <a:gd name="adj1" fmla="val -74414"/>
              <a:gd name="adj2" fmla="val -16294"/>
              <a:gd name="adj3" fmla="val 16667"/>
            </a:avLst>
          </a:prstGeom>
          <a:solidFill>
            <a:srgbClr val="D9F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Conoscete il ‘’MEMORY’’?</a:t>
            </a:r>
          </a:p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È un gioco divertente. Leggete le regole e divertiamoci insieme!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Elaborazione 5"/>
          <p:cNvSpPr/>
          <p:nvPr/>
        </p:nvSpPr>
        <p:spPr>
          <a:xfrm>
            <a:off x="179512" y="3717032"/>
            <a:ext cx="8712968" cy="28803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79512" y="373503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smtClean="0">
                <a:latin typeface="Comic Sans MS" pitchFamily="66" charset="0"/>
              </a:rPr>
              <a:t>Regole del gioco:</a:t>
            </a:r>
          </a:p>
          <a:p>
            <a:r>
              <a:rPr lang="it-IT" dirty="0" smtClean="0">
                <a:latin typeface="Comic Sans MS" pitchFamily="66" charset="0"/>
              </a:rPr>
              <a:t>Mescolare le carte e poi disporre tutte le tesserine su un tavolo, con l’immagine coperta.</a:t>
            </a:r>
          </a:p>
          <a:p>
            <a:r>
              <a:rPr lang="it-IT" dirty="0" smtClean="0">
                <a:latin typeface="Comic Sans MS" pitchFamily="66" charset="0"/>
              </a:rPr>
              <a:t>A turno i giocatori gireranno due tessere per volta, facendole vedere anche agli avversari e cercando di trovare la figura con il bidone e il rispettivo rifiuto da smaltire.</a:t>
            </a:r>
          </a:p>
          <a:p>
            <a:r>
              <a:rPr lang="it-IT" dirty="0" smtClean="0">
                <a:latin typeface="Comic Sans MS" pitchFamily="66" charset="0"/>
              </a:rPr>
              <a:t>Chi trova la giusta coppia di figure prende le carte e può giocare di nuovo. Chi sbaglia, ricopre le carte che ha girato e il turno passa al giocatore successivo.</a:t>
            </a:r>
          </a:p>
          <a:p>
            <a:r>
              <a:rPr lang="it-IT" dirty="0" smtClean="0">
                <a:latin typeface="Comic Sans MS" pitchFamily="66" charset="0"/>
              </a:rPr>
              <a:t>Quando tutte le coppie sono state ricostruite, si contano le carte in mano ad ogni giocatore e vince chi ne ha in numero maggiore.</a:t>
            </a:r>
            <a:endParaRPr lang="it-IT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5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9"/>
    </mc:Choice>
    <mc:Fallback xmlns="">
      <p:transition spd="slow" advTm="26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Cartoonish-SoundBible.com-2772907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 Hop-SoundBible.com-553158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3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1.2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600</TotalTime>
  <Words>337</Words>
  <Application>Microsoft Office PowerPoint</Application>
  <PresentationFormat>Presentazione su schermo (4:3)</PresentationFormat>
  <Paragraphs>35</Paragraphs>
  <Slides>17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Tema di Office</vt:lpstr>
      <vt:lpstr>Presentazione standard di PowerPoint</vt:lpstr>
      <vt:lpstr>In questo laboratorio i bambini imparano a costruire diversi oggetti utilizzando materiali di riciclo o di scarto domestico. L’obiettivo, inoltre, è quello di sensibilizzare i più piccoli al tema del riciclo e del rispetto ambientale attraverso l’utilizzo di giochi istruttivi che possano mettere alla prova la loro intelligenza e la loro creatività.</vt:lpstr>
      <vt:lpstr>Presentazione standard di PowerPoint</vt:lpstr>
      <vt:lpstr>Presentazione standard di PowerPoint</vt:lpstr>
      <vt:lpstr>Presentazione standard di PowerPoint</vt:lpstr>
      <vt:lpstr>Provate a trovare le differenze</vt:lpstr>
      <vt:lpstr>E qui invece?</vt:lpstr>
      <vt:lpstr>Presentazione standard di PowerPoint</vt:lpstr>
      <vt:lpstr>Presentazione standard di PowerPoint</vt:lpstr>
      <vt:lpstr>Stampate e ritagliate queste immagini</vt:lpstr>
      <vt:lpstr>Stampate e ritagliate queste immagini</vt:lpstr>
      <vt:lpstr>Presentazione standard di PowerPoint</vt:lpstr>
      <vt:lpstr>Presentazione standard di PowerPoint</vt:lpstr>
      <vt:lpstr>Presentazione standard di PowerPoint</vt:lpstr>
      <vt:lpstr>Se ci riuscirete, riceverete un fantastico attestato! Clicca.</vt:lpstr>
      <vt:lpstr>Presentazione standard di PowerPoint</vt:lpstr>
      <vt:lpstr>Ciao!</vt:lpstr>
    </vt:vector>
  </TitlesOfParts>
  <Company>Marina Militare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Militare</dc:creator>
  <cp:lastModifiedBy>ferdinando</cp:lastModifiedBy>
  <cp:revision>54</cp:revision>
  <dcterms:created xsi:type="dcterms:W3CDTF">2015-05-15T07:15:12Z</dcterms:created>
  <dcterms:modified xsi:type="dcterms:W3CDTF">2015-09-01T07:45:05Z</dcterms:modified>
</cp:coreProperties>
</file>